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5" r:id="rId9"/>
    <p:sldId id="262" r:id="rId10"/>
    <p:sldId id="263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49" autoAdjust="0"/>
    <p:restoredTop sz="94660"/>
  </p:normalViewPr>
  <p:slideViewPr>
    <p:cSldViewPr snapToGrid="0">
      <p:cViewPr>
        <p:scale>
          <a:sx n="70" d="100"/>
          <a:sy n="70" d="100"/>
        </p:scale>
        <p:origin x="-660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B9E7D-D03B-4F13-A011-E6E514238B72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B62CB-C2DB-4687-BC60-236C66BB842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93025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6797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3750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12930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40328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98003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695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1321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0319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5951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1139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253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7822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579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9978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38094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7741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E2133-52A1-40B4-B5A2-2DA4495E02C6}" type="datetimeFigureOut">
              <a:rPr lang="pl-PL" smtClean="0"/>
              <a:pPr/>
              <a:t>15.04.2021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7F6FBB0-8406-4A58-BF46-2EE0DA42D8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9737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fesja.radom.pl/" TargetMode="External"/><Relationship Id="rId2" Type="http://schemas.openxmlformats.org/officeDocument/2006/relationships/hyperlink" Target="mailto:sekretariat@profesja.radom.p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Szkoły Ośrodka Kształcenia Zawodowego ,,PROFESJA”  w Radomiu</a:t>
            </a:r>
            <a:endParaRPr lang="pl-PL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425" y="2673626"/>
            <a:ext cx="9968949" cy="39855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Prostokąt 4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331189" y="2264031"/>
            <a:ext cx="3024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r>
              <a:rPr lang="pl-PL" b="1" dirty="0" smtClean="0"/>
              <a:t>www.profesja.radom.pl</a:t>
            </a:r>
          </a:p>
          <a:p>
            <a:endParaRPr lang="pl-PL" dirty="0" smtClean="0"/>
          </a:p>
        </p:txBody>
      </p:sp>
      <p:sp>
        <p:nvSpPr>
          <p:cNvPr id="7" name="pole tekstowe 6"/>
          <p:cNvSpPr txBox="1"/>
          <p:nvPr/>
        </p:nvSpPr>
        <p:spPr>
          <a:xfrm>
            <a:off x="2524836" y="2129051"/>
            <a:ext cx="750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U NAS NAUKA JEST CAŁKOWICIE   </a:t>
            </a:r>
            <a:r>
              <a:rPr lang="pl-PL" sz="2000" b="1" dirty="0" smtClean="0">
                <a:solidFill>
                  <a:srgbClr val="FF0000"/>
                </a:solidFill>
              </a:rPr>
              <a:t>BEZPŁATNA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7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0376" y="2516062"/>
            <a:ext cx="11341290" cy="649631"/>
          </a:xfrm>
        </p:spPr>
        <p:txBody>
          <a:bodyPr>
            <a:normAutofit fontScale="90000"/>
          </a:bodyPr>
          <a:lstStyle/>
          <a:p>
            <a:pPr algn="ctr"/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Zapisy </a:t>
            </a:r>
            <a:r>
              <a:rPr lang="pl-PL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Szkoły</a:t>
            </a:r>
            <a:r>
              <a:rPr lang="pl-PL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+48 48 360 13 56                                                     +48 789 092  983</a:t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sekretariat@profesja.radom.pl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rgbClr val="FF0000"/>
                </a:solidFill>
                <a:effectLst/>
              </a:rPr>
              <a:t> </a:t>
            </a:r>
            <a:br>
              <a:rPr lang="pl-PL" sz="2000" b="1" dirty="0" smtClean="0">
                <a:solidFill>
                  <a:srgbClr val="FF0000"/>
                </a:solidFill>
                <a:effectLst/>
              </a:rPr>
            </a:br>
            <a:r>
              <a:rPr lang="pl-PL" sz="2000" b="1" dirty="0" smtClean="0">
                <a:solidFill>
                  <a:srgbClr val="FF0000"/>
                </a:solidFill>
                <a:effectLst/>
              </a:rPr>
              <a:t>WIĘCEJ INFORMACJI  NA STRONIE:       </a:t>
            </a:r>
            <a:r>
              <a:rPr lang="pl-PL" sz="4400" b="1" dirty="0" err="1" smtClean="0">
                <a:solidFill>
                  <a:srgbClr val="FF0000"/>
                </a:solidFill>
                <a:effectLst/>
                <a:hlinkClick r:id="rId3"/>
              </a:rPr>
              <a:t>www.profesja.radom.pl</a:t>
            </a:r>
            <a:endParaRPr lang="pl-PL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92644" y="5771535"/>
            <a:ext cx="5122608" cy="766917"/>
          </a:xfrm>
        </p:spPr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/>
              </a:rPr>
              <a:t> </a:t>
            </a:r>
            <a:endParaRPr lang="pl-PL" i="1" dirty="0"/>
          </a:p>
        </p:txBody>
      </p:sp>
      <p:sp>
        <p:nvSpPr>
          <p:cNvPr id="5" name="Prostokąt 4"/>
          <p:cNvSpPr/>
          <p:nvPr/>
        </p:nvSpPr>
        <p:spPr>
          <a:xfrm>
            <a:off x="6658230" y="6078189"/>
            <a:ext cx="5222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PROFESJA – to właściwe drzwi do Twojego Sukcesu</a:t>
            </a:r>
            <a:endParaRPr lang="pl-PL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6317" y="3310565"/>
            <a:ext cx="5041490" cy="271999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87105" y="2129051"/>
            <a:ext cx="1082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naszych szkołach nie musisz  się logować – przyjdź z rodzicem i złóż podanie 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6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117988"/>
            <a:ext cx="3932237" cy="648928"/>
          </a:xfrm>
        </p:spPr>
        <p:txBody>
          <a:bodyPr/>
          <a:lstStyle/>
          <a:p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 jesteśmy?</a:t>
            </a:r>
            <a:endParaRPr lang="pl-PL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Symbol zastępczy zawartości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7614" y="3279615"/>
            <a:ext cx="4642658" cy="334587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80266" y="1239293"/>
            <a:ext cx="4916129" cy="4326193"/>
          </a:xfrm>
        </p:spPr>
        <p:txBody>
          <a:bodyPr>
            <a:normAutofit/>
          </a:bodyPr>
          <a:lstStyle/>
          <a:p>
            <a:pPr lvl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Ośrodek Kształcenia Zawodowego „Profesja” działa na rynku szkoleniowym od 2005 roku. </a:t>
            </a:r>
          </a:p>
          <a:p>
            <a:pPr lvl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altLang="pl-PL" sz="1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wrześniu 2013 zostały powołane do życia Szkoły w których kształcimy młodzież po dziś dzień.</a:t>
            </a:r>
            <a:endParaRPr lang="pl-PL" altLang="pl-PL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altLang="pl-PL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Szkoła wyposażona jest w nowoczesne pracownie z  </a:t>
            </a:r>
            <a:r>
              <a:rPr lang="pl-PL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zapleczem multimedialnym, rzutnikami                i ekranami.</a:t>
            </a:r>
          </a:p>
          <a:p>
            <a:pPr lvl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Posiadamy także sale szkoleniowe różnego typu, przystosowane do prowadzenia degustacji, warsztatów i zajęć praktycznych.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8941" y="294283"/>
            <a:ext cx="4193510" cy="275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24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490" y="127819"/>
            <a:ext cx="4683535" cy="1455175"/>
          </a:xfrm>
        </p:spPr>
        <p:txBody>
          <a:bodyPr>
            <a:normAutofit/>
          </a:bodyPr>
          <a:lstStyle/>
          <a:p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Kształcimy młodzież                               w następujących typach Szkół:</a:t>
            </a:r>
            <a:endParaRPr lang="pl-PL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71" b="21171"/>
          <a:stretch>
            <a:fillRect/>
          </a:stretch>
        </p:blipFill>
        <p:spPr>
          <a:xfrm>
            <a:off x="5744817" y="874643"/>
            <a:ext cx="6306447" cy="5795102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74643" y="2049462"/>
            <a:ext cx="3897382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Liceum Ogólnokształcące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Branżowa Szkoła I Stopnia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382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Liceum Ogólnokształcące </a:t>
            </a:r>
            <a:endParaRPr lang="pl-PL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0592"/>
          </a:xfrm>
        </p:spPr>
        <p:txBody>
          <a:bodyPr/>
          <a:lstStyle/>
          <a:p>
            <a:r>
              <a:rPr lang="pl-PL" dirty="0" smtClean="0"/>
              <a:t>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rozszerzeniami: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45737"/>
            <a:ext cx="4342893" cy="3354060"/>
          </a:xfrm>
        </p:spPr>
        <p:txBody>
          <a:bodyPr>
            <a:normAutofit fontScale="92500" lnSpcReduction="10000"/>
          </a:bodyPr>
          <a:lstStyle/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eografia – </a:t>
            </a:r>
            <a:r>
              <a:rPr lang="pl-PL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wos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angielski,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eografia – historia – j. angielski,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polski – historia – j. angielski,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eografia – matematyka – j. angielski,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atematyka – chemia – angielski,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iologia – chemia – j. angielski</a:t>
            </a:r>
          </a:p>
          <a:p>
            <a:pPr marL="0" indent="0">
              <a:buNone/>
            </a:pPr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Nauka w szkole trwa 4 lata. Przygotowuje ona uczniów do podjęcia studiów wyższych na wybranych kierunkach.</a:t>
            </a:r>
            <a:endParaRPr lang="pl-PL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1681163"/>
            <a:ext cx="5852652" cy="4508500"/>
          </a:xfrm>
        </p:spPr>
      </p:pic>
    </p:spTree>
    <p:extLst>
      <p:ext uri="{BB962C8B-B14F-4D97-AF65-F5344CB8AC3E}">
        <p14:creationId xmlns:p14="http://schemas.microsoft.com/office/powerpoint/2010/main" xmlns="" val="5971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Technikum</a:t>
            </a:r>
            <a:endParaRPr lang="pl-PL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0592"/>
          </a:xfrm>
        </p:spPr>
        <p:txBody>
          <a:bodyPr/>
          <a:lstStyle/>
          <a:p>
            <a:r>
              <a:rPr lang="pl-PL" dirty="0" smtClean="0"/>
              <a:t>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zawodach: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08890" y="2360122"/>
            <a:ext cx="4342893" cy="3354060"/>
          </a:xfrm>
        </p:spPr>
        <p:txBody>
          <a:bodyPr>
            <a:normAutofit fontScale="85000" lnSpcReduction="20000"/>
          </a:bodyPr>
          <a:lstStyle/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echnik usług kelnerskich,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echnik organizacji turystyki,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echnik usług fryzjerskich,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echnik żywienia i usług gastronomicznych,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echnik pojazdów samochodowych,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echnik logistyk,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echnik spedytor</a:t>
            </a:r>
          </a:p>
          <a:p>
            <a:pPr marL="0" indent="0">
              <a:buNone/>
            </a:pPr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Nauka w szkole trwa 5 lata. Przygotowuje ona uczniów do studiów wyższych na wybranych kierunkach lub podjęcia pracy bezpośrednio po ukończeniu szkoły.</a:t>
            </a:r>
            <a:endParaRPr lang="pl-PL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5790" y="1512550"/>
            <a:ext cx="6271593" cy="4505326"/>
          </a:xfrm>
        </p:spPr>
      </p:pic>
    </p:spTree>
    <p:extLst>
      <p:ext uri="{BB962C8B-B14F-4D97-AF65-F5344CB8AC3E}">
        <p14:creationId xmlns:p14="http://schemas.microsoft.com/office/powerpoint/2010/main" xmlns="" val="191117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72062"/>
          </a:xfrm>
        </p:spPr>
        <p:txBody>
          <a:bodyPr>
            <a:normAutofit/>
          </a:bodyPr>
          <a:lstStyle/>
          <a:p>
            <a:pPr algn="ctr"/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Najbardziej popularne kierunki w naszej szkole</a:t>
            </a:r>
            <a:endParaRPr lang="pl-PL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295121"/>
          </a:xfrm>
        </p:spPr>
        <p:txBody>
          <a:bodyPr>
            <a:noAutofit/>
          </a:bodyPr>
          <a:lstStyle/>
          <a:p>
            <a:pPr algn="ctr"/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 żywienia i usług gastronomicznych</a:t>
            </a: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1027747" cy="36845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są nowymi i bardzo atrakcyjnym zawodami na  rynku pracy. 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295121"/>
          </a:xfrm>
        </p:spPr>
        <p:txBody>
          <a:bodyPr>
            <a:noAutofit/>
          </a:bodyPr>
          <a:lstStyle/>
          <a:p>
            <a:pPr algn="ctr"/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 logistyk</a:t>
            </a: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9362" y="3707205"/>
            <a:ext cx="4338637" cy="2892424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7765" y="3786809"/>
            <a:ext cx="4647364" cy="28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98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Branżowa Szkoła I stopnia</a:t>
            </a:r>
            <a:endParaRPr lang="pl-PL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0592"/>
          </a:xfrm>
        </p:spPr>
        <p:txBody>
          <a:bodyPr/>
          <a:lstStyle/>
          <a:p>
            <a:r>
              <a:rPr lang="pl-PL" dirty="0" smtClean="0"/>
              <a:t>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zawodach: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241755"/>
            <a:ext cx="5157787" cy="4434348"/>
          </a:xfrm>
        </p:spPr>
        <p:txBody>
          <a:bodyPr>
            <a:normAutofit fontScale="85000" lnSpcReduction="10000"/>
          </a:bodyPr>
          <a:lstStyle/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kelner,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kucharz,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fryzjer,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sprzedawca,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piekarz,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cukiernik,</a:t>
            </a:r>
          </a:p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operator obrabiarek skrawających,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echanik pojazdów samochodowych,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lektromechanik pojazdów samochodowych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onter zabudowy i robót wykończeniowych                        w budownictwie</a:t>
            </a:r>
          </a:p>
          <a:p>
            <a:pPr marL="0" indent="0">
              <a:buNone/>
            </a:pPr>
            <a:endParaRPr lang="pl-PL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Nauka w szkole trwa 3 lata. Przygotowuje ona uczniów do podjęcia pracy bezpośrednio po ukończeniu szkoły.</a:t>
            </a:r>
            <a:endParaRPr lang="pl-PL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7402" y="1690688"/>
            <a:ext cx="5648624" cy="4498975"/>
          </a:xfrm>
        </p:spPr>
      </p:pic>
    </p:spTree>
    <p:extLst>
      <p:ext uri="{BB962C8B-B14F-4D97-AF65-F5344CB8AC3E}">
        <p14:creationId xmlns:p14="http://schemas.microsoft.com/office/powerpoint/2010/main" xmlns="" val="40925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93223" y="-884903"/>
            <a:ext cx="9875520" cy="2743200"/>
          </a:xfrm>
        </p:spPr>
        <p:txBody>
          <a:bodyPr>
            <a:noAutofit/>
          </a:bodyPr>
          <a:lstStyle/>
          <a:p>
            <a:pPr algn="just"/>
            <a:r>
              <a:rPr lang="pl-PL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arsztaty szkolne kształcące w zawodzie kucharz, fryzjer, technik żywienia i usług gastronomicznych oraz technik usług fryzjerskich odbywają się w naszych pracowniach.</a:t>
            </a:r>
            <a:endParaRPr lang="pl-PL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772" y="2098788"/>
            <a:ext cx="8672050" cy="461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7716" y="22520787"/>
            <a:ext cx="8072283" cy="60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6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0092" y="179402"/>
            <a:ext cx="3932237" cy="530225"/>
          </a:xfrm>
        </p:spPr>
        <p:txBody>
          <a:bodyPr>
            <a:normAutofit/>
          </a:bodyPr>
          <a:lstStyle/>
          <a:p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Dlaczego właśnie my?</a:t>
            </a:r>
            <a:endParaRPr lang="pl-PL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933" y="709627"/>
            <a:ext cx="4937760" cy="488788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90092" y="1289736"/>
            <a:ext cx="5594554" cy="4965290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osiadamy wykwalikowaną kadrę,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ształcimy w kierunkach dostosowanych do najnowszych trendów na rynku pracy,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ajemy możliwość zdobycia ciekawego zawodu oraz cenionego przez pracodawców zdobycia dyplomu potwierdzające kwalifikacje zawodowe,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realizują programy rozwijające i doskonalące kształcenie ogólne i zawodowe </a:t>
            </a:r>
            <a:r>
              <a:rPr lang="pl-PL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uczniów. W ramach projektów uczniowie wyjeżdżają zagranicę zdobywając szlify zawodowe u tamtejszych pracodawców,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l-PL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 uczniowie mogą skorzystać z pomocy pedagoga szkolnego oraz doradcy zawodowego,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szkole panuje rodzinna i przyjazna atmosfera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5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443</TotalTime>
  <Words>357</Words>
  <Application>Microsoft Office PowerPoint</Application>
  <PresentationFormat>Niestandardowy</PresentationFormat>
  <Paragraphs>67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Smuga</vt:lpstr>
      <vt:lpstr>Szkoły Ośrodka Kształcenia Zawodowego ,,PROFESJA”  w Radomiu</vt:lpstr>
      <vt:lpstr>Kim jesteśmy?</vt:lpstr>
      <vt:lpstr>Kształcimy młodzież                               w następujących typach Szkół:</vt:lpstr>
      <vt:lpstr>Liceum Ogólnokształcące </vt:lpstr>
      <vt:lpstr>Technikum</vt:lpstr>
      <vt:lpstr>Najbardziej popularne kierunki w naszej szkole</vt:lpstr>
      <vt:lpstr>Branżowa Szkoła I stopnia</vt:lpstr>
      <vt:lpstr>Warsztaty szkolne kształcące w zawodzie kucharz, fryzjer, technik żywienia i usług gastronomicznych oraz technik usług fryzjerskich odbywają się w naszych pracowniach.</vt:lpstr>
      <vt:lpstr>Dlaczego właśnie my?</vt:lpstr>
      <vt:lpstr>         Zapisy do Szkoły: +48 48 360 13 56                                                     +48 789 092  983 sekretariat@profesja.radom.pl     WIĘCEJ INFORMACJI  NA STRONIE:       www.profesja.radom.pl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Szkoły Ośrodka Kształcenia Zawodowego ,,PROFESJA”</dc:title>
  <dc:creator>Sekretariat</dc:creator>
  <cp:lastModifiedBy>Anna Wójcicka</cp:lastModifiedBy>
  <cp:revision>38</cp:revision>
  <dcterms:created xsi:type="dcterms:W3CDTF">2021-03-11T09:49:57Z</dcterms:created>
  <dcterms:modified xsi:type="dcterms:W3CDTF">2021-04-15T09:22:14Z</dcterms:modified>
</cp:coreProperties>
</file>